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2652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2508B-53E2-46E1-A7DE-C57AFE20E2E9}" type="datetimeFigureOut">
              <a:rPr lang="en-US" smtClean="0"/>
              <a:t>5/9/2013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8FAD6-BD29-4250-980A-05D8C140AB44}" type="slidenum">
              <a:rPr lang="en-IN" smtClean="0"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71406"/>
            <a:ext cx="6572272" cy="90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987" y="41398"/>
            <a:ext cx="6626161" cy="8959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142844"/>
            <a:ext cx="6715172" cy="885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71438"/>
            <a:ext cx="6572296" cy="892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42876"/>
            <a:ext cx="6500833" cy="878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71406"/>
            <a:ext cx="6643709" cy="892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142877"/>
            <a:ext cx="6643734" cy="885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71406"/>
            <a:ext cx="6715148" cy="892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12836"/>
            <a:ext cx="6572296" cy="8888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71438"/>
            <a:ext cx="6643758" cy="90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142876"/>
            <a:ext cx="6643710" cy="885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142876"/>
            <a:ext cx="6572272" cy="885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142940"/>
            <a:ext cx="6643710" cy="885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71470"/>
            <a:ext cx="6572272" cy="8929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42908"/>
            <a:ext cx="6643710" cy="8858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71406"/>
            <a:ext cx="6572272" cy="9001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6" y="71470"/>
            <a:ext cx="6572272" cy="907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2"/>
            <a:ext cx="6786538" cy="9072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142909"/>
            <a:ext cx="6643710" cy="885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142877"/>
            <a:ext cx="6572272" cy="885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42941"/>
            <a:ext cx="6643710" cy="8786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71406"/>
            <a:ext cx="6572296" cy="900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142876"/>
            <a:ext cx="6643710" cy="878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71502"/>
            <a:ext cx="6715148" cy="907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142909"/>
            <a:ext cx="6715147" cy="885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66" y="71438"/>
            <a:ext cx="614366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66" y="4572000"/>
            <a:ext cx="6143668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9" y="71438"/>
            <a:ext cx="6643709" cy="90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90" y="71438"/>
            <a:ext cx="6500858" cy="892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71438"/>
            <a:ext cx="6572296" cy="885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" y="71439"/>
            <a:ext cx="6500858" cy="8929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142876"/>
            <a:ext cx="6643758" cy="885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14" y="71406"/>
            <a:ext cx="6643734" cy="900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0</Words>
  <Application>Microsoft Office PowerPoint</Application>
  <PresentationFormat>On-screen Show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bb.idage</dc:creator>
  <cp:lastModifiedBy>bb.idage</cp:lastModifiedBy>
  <cp:revision>20</cp:revision>
  <dcterms:created xsi:type="dcterms:W3CDTF">2013-05-09T08:39:36Z</dcterms:created>
  <dcterms:modified xsi:type="dcterms:W3CDTF">2013-05-09T09:58:18Z</dcterms:modified>
</cp:coreProperties>
</file>